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599525" cy="32399288"/>
  <p:notesSz cx="6797675" cy="9926638"/>
  <p:defaultTextStyle>
    <a:defPPr>
      <a:defRPr lang="pt-BR"/>
    </a:defPPr>
    <a:lvl1pPr marL="0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843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686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530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373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216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059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0902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6746" algn="l" defTabSz="2591686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27" d="100"/>
          <a:sy n="27" d="100"/>
        </p:scale>
        <p:origin x="331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60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86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0335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80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07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677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71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73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30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91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117FC-D916-46D4-BED0-92E53114655E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CC789-C194-4980-A125-CB05A71302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535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1619963" y="6669288"/>
            <a:ext cx="18629591" cy="2470001"/>
          </a:xfrm>
        </p:spPr>
        <p:txBody>
          <a:bodyPr>
            <a:noAutofit/>
          </a:bodyPr>
          <a:lstStyle/>
          <a:p>
            <a:pPr algn="ctr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AUTOR 1, AUTOR 2, AUTOR 3 (O NOME DOS AUTORES DEVE VIR EM LETRAS MAIÚSCULAS, CENTRALIZADO E EM FONTE ARIAL. O NOME DO AUTOR PRINCIPAL DEVE SER IDENTIFICADO COM UM ASTERISCO(*)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4294967295"/>
          </p:nvPr>
        </p:nvSpPr>
        <p:spPr>
          <a:xfrm>
            <a:off x="1619963" y="22434286"/>
            <a:ext cx="8906177" cy="6066489"/>
          </a:xfrm>
        </p:spPr>
        <p:txBody>
          <a:bodyPr/>
          <a:lstStyle/>
          <a:p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MÉTODOS: 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ítulo 3"/>
          <p:cNvSpPr txBox="1">
            <a:spLocks/>
          </p:cNvSpPr>
          <p:nvPr/>
        </p:nvSpPr>
        <p:spPr>
          <a:xfrm>
            <a:off x="1619963" y="3356642"/>
            <a:ext cx="18629591" cy="3827929"/>
          </a:xfrm>
          <a:prstGeom prst="rect">
            <a:avLst/>
          </a:prstGeom>
        </p:spPr>
        <p:txBody>
          <a:bodyPr vert="horz" lIns="60960" tIns="30480" rIns="60960" bIns="3048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O TÍTULO DEVE VIR EM NEGRITO, EM LETRAS MAIÚSCULAS, CENTRALIZADO E EM FONTE ARIAL.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ítulo 3"/>
          <p:cNvSpPr txBox="1">
            <a:spLocks/>
          </p:cNvSpPr>
          <p:nvPr/>
        </p:nvSpPr>
        <p:spPr>
          <a:xfrm>
            <a:off x="1115247" y="8719955"/>
            <a:ext cx="18629591" cy="8386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215999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3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Nome da Universidade.</a:t>
            </a:r>
          </a:p>
        </p:txBody>
      </p:sp>
      <p:sp>
        <p:nvSpPr>
          <p:cNvPr id="24" name="Espaço Reservado para Conteúdo 4"/>
          <p:cNvSpPr txBox="1">
            <a:spLocks/>
          </p:cNvSpPr>
          <p:nvPr/>
        </p:nvSpPr>
        <p:spPr>
          <a:xfrm>
            <a:off x="1619963" y="16135992"/>
            <a:ext cx="8906177" cy="6139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spaço Reservado para Conteúdo 4"/>
          <p:cNvSpPr txBox="1">
            <a:spLocks/>
          </p:cNvSpPr>
          <p:nvPr/>
        </p:nvSpPr>
        <p:spPr>
          <a:xfrm>
            <a:off x="1619963" y="10272369"/>
            <a:ext cx="8906177" cy="5704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INTRODUÇÃO: 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spaço Reservado para Conteúdo 4"/>
          <p:cNvSpPr txBox="1">
            <a:spLocks/>
          </p:cNvSpPr>
          <p:nvPr/>
        </p:nvSpPr>
        <p:spPr>
          <a:xfrm>
            <a:off x="11499652" y="22593229"/>
            <a:ext cx="8906177" cy="6066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REFERÊNCIAS: 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spaço Reservado para Conteúdo 4"/>
          <p:cNvSpPr txBox="1">
            <a:spLocks/>
          </p:cNvSpPr>
          <p:nvPr/>
        </p:nvSpPr>
        <p:spPr>
          <a:xfrm>
            <a:off x="11499652" y="16294935"/>
            <a:ext cx="8906177" cy="6139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CONCLUSÃO(ÕES):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spaço Reservado para Conteúdo 4"/>
          <p:cNvSpPr txBox="1">
            <a:spLocks/>
          </p:cNvSpPr>
          <p:nvPr/>
        </p:nvSpPr>
        <p:spPr>
          <a:xfrm>
            <a:off x="11273903" y="10233911"/>
            <a:ext cx="8906177" cy="5539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631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79</Words>
  <Application>Microsoft Macintosh PowerPoint</Application>
  <PresentationFormat>Personalizar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AUTOR 1, AUTOR 2, AUTOR 3 (O NOME DOS AUTORES DEVE VIR EM LETRAS MAIÚSCULAS, CENTRALIZADO E EM FONTE ARIAL. O NOME DO AUTOR PRINCIPAL DEVE SER IDENTIFICADO COM UM ASTERISCO(*)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autores local onde foi realizado o trabalho</dc:title>
  <dc:creator>Marcos Antônio dos Santos</dc:creator>
  <cp:lastModifiedBy>Soraya Pimentel Rezende Olivieri</cp:lastModifiedBy>
  <cp:revision>33</cp:revision>
  <cp:lastPrinted>2018-03-07T18:00:29Z</cp:lastPrinted>
  <dcterms:created xsi:type="dcterms:W3CDTF">2015-03-25T18:02:17Z</dcterms:created>
  <dcterms:modified xsi:type="dcterms:W3CDTF">2020-03-09T12:47:02Z</dcterms:modified>
</cp:coreProperties>
</file>